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BF0"/>
    <a:srgbClr val="E0C494"/>
    <a:srgbClr val="EEDB98"/>
    <a:srgbClr val="EAEBF0"/>
    <a:srgbClr val="395D4C"/>
    <a:srgbClr val="3F3832"/>
    <a:srgbClr val="3A4053"/>
    <a:srgbClr val="5B6066"/>
    <a:srgbClr val="272A3B"/>
    <a:srgbClr val="9674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1908" y="-64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2025. 08. 14.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e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e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44988" y="9130217"/>
            <a:ext cx="2693844" cy="1795896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0698"/>
            <a:ext cx="2630362" cy="175357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817" y="4927694"/>
            <a:ext cx="2716441" cy="181096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428332"/>
            <a:ext cx="2122075" cy="136383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ShineKey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Orb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AP800195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Porte-clés rond en PU recyclé avec anneau métallique et plaque logo en acier inoxydable avec finition caoutchoutée. Revêtement spécial pour gravure laser miroir.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99737" y="9628300"/>
            <a:ext cx="2103640" cy="120263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Chargelight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Tone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AP864122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Lampe de poche en aluminium recyclé avec batterie rechargeable USB intégrée (400 mAh) et dragonne. Avec lampe COB haute puissance zoomable et 3 modes d'éclairage. Câble de chargement USB inclus.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68240" y="7652335"/>
            <a:ext cx="2122075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Zencall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AP800189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Porte-clés en ABS recyclé en forme de jouet anti-stress avec support de téléphone portable intégré et anneau en métal.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31" y="552917"/>
            <a:ext cx="5746386" cy="3016853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62439"/>
            <a:ext cx="5759450" cy="1105211"/>
          </a:xfrm>
          <a:prstGeom prst="rect">
            <a:avLst/>
          </a:prstGeom>
          <a:solidFill>
            <a:srgbClr val="395D4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76529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Conservé, utilisé, mémorisé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784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Les accessoires les plus pratiques, comme les porte-clés et les outils, ont toujours leur place. Notre large gamme de compagnons pratiques est conçue pour tenir la distance là où le besoin s'en fait sentir.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01993" y="13222529"/>
            <a:ext cx="1686749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Multilevel Plus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Porte-clés multifonctionnel en bambou avec anneau métallique, règle, aimant et deux niveaux à bulle.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08741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Ralhut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AP800104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Porte-clés en aluminium recyclé en forme de maison avec anneau en métal.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Rambek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AP800198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Grattoir à glace en ABS recyclé avec manche en bambou.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9EB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5" name="Kép 4" descr="A képen szerszám, fordítólapát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573C99B1-4C10-6DE2-FA0A-0532BA92497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539" y="11533703"/>
            <a:ext cx="1433940" cy="1433940"/>
          </a:xfrm>
          <a:prstGeom prst="rect">
            <a:avLst/>
          </a:prstGeom>
        </p:spPr>
      </p:pic>
      <p:pic>
        <p:nvPicPr>
          <p:cNvPr id="20" name="Kép 19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DB3079A0-CDBF-AB66-2A89-1757F2A33A2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510" y="11338209"/>
            <a:ext cx="1608111" cy="1608111"/>
          </a:xfrm>
          <a:prstGeom prst="rect">
            <a:avLst/>
          </a:prstGeom>
        </p:spPr>
      </p:pic>
      <p:pic>
        <p:nvPicPr>
          <p:cNvPr id="23" name="Kép 22" descr="A képen tervezés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8D8C0297-E2A2-D97E-3255-F23B347623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70" y="11438808"/>
            <a:ext cx="1535001" cy="153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6773</TotalTime>
  <Words>213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172</cp:revision>
  <cp:lastPrinted>2020-10-14T10:13:42Z</cp:lastPrinted>
  <dcterms:created xsi:type="dcterms:W3CDTF">2020-04-21T06:52:21Z</dcterms:created>
  <dcterms:modified xsi:type="dcterms:W3CDTF">2025-08-14T11:58:41Z</dcterms:modified>
  <cp:category/>
</cp:coreProperties>
</file>